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Average"/>
      <p:regular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4BFDFA2-6EEA-46B9-BF5E-552F98D86671}">
  <a:tblStyle styleId="{E4BFDFA2-6EEA-46B9-BF5E-552F98D866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Average-regular.fntdata"/><Relationship Id="rId14" Type="http://schemas.openxmlformats.org/officeDocument/2006/relationships/slide" Target="slides/slide8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04cc7dd0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04cc7dd0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04cc7dd0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04cc7dd0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04cc7dd0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604cc7dd0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604109710a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604109710a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4109710a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4109710a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604109710a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604109710a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604109710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604109710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nissaya.cn/absle-lecture" TargetMode="External"/><Relationship Id="rId4" Type="http://schemas.openxmlformats.org/officeDocument/2006/relationships/hyperlink" Target="https://shutonggui.cn/absle-lecture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nissaya.cn/yap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0" y="1438100"/>
            <a:ext cx="7801500" cy="128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淺談文件格式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善那 2025.6.10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什麼是文件格式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一）數據結構：Data Structure </a:t>
            </a:r>
            <a:r>
              <a:rPr lang="en-GB" sz="2000"/>
              <a:t>數據在內存(RAM)的結構。</a:t>
            </a:r>
            <a:endParaRPr sz="20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文件格式：File Format 數據在檔案(File)的結構。</a:t>
            </a:r>
            <a:endParaRPr sz="20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文本格式：Text File Format 以文字為主的文件格式。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二）類似紙本的版式、體例。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三）文件的處理成本和威力取決於格式。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	Google 搜尋：將網頁統一為可搜尋格式。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	大語言模型技術：將大量的知識（零星文件）統一為神經網路格式。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000"/>
              <a:t>四）自動化很大程度就是文件格式標準化的過程。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存儲的時空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    </a:t>
            </a:r>
            <a:r>
              <a:rPr lang="en-GB" sz="2000"/>
              <a:t>寄存 , 緩存, 內存 , 閃存       〉硬盤, 固盤   </a:t>
            </a:r>
            <a:r>
              <a:rPr lang="en-GB" sz="2000" strike="sngStrike"/>
              <a:t> 〉光盤       </a:t>
            </a:r>
            <a:r>
              <a:rPr lang="en-GB" sz="2000"/>
              <a:t>   〉局網, 互聯網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/>
              <a:t>Registry , Cache, RAM, Flash,  〉SSD, HDD </a:t>
            </a:r>
            <a:r>
              <a:rPr lang="en-GB" sz="2000" strike="sngStrike"/>
              <a:t> 〉CD,DVD </a:t>
            </a:r>
            <a:r>
              <a:rPr lang="en-GB" sz="2000"/>
              <a:t> 〉LAN, Internet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300"/>
              <a:t>時間由快到慢，空間由小到大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300"/>
              <a:t>時間空間的交換：</a:t>
            </a:r>
            <a:endParaRPr sz="23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100"/>
              <a:t>壓縮：時間換空間        </a:t>
            </a:r>
            <a:endParaRPr sz="2100"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100"/>
              <a:t>索引：空間換時間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儲存大量文件的方式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直接利用檔案系統：系統開銷大(file handle)，不好散播。修改方便。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100"/>
              <a:t>壓縮檔：散播方便。取用延時。修改不方便。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100"/>
              <a:t>關連式資料RDBMS  修改方便。複雜。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100"/>
              <a:t>需要一個  簡單、執行期間唯讀、包括文字、圖片、索引的容器。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歷代 </a:t>
            </a:r>
            <a:r>
              <a:rPr lang="en-GB"/>
              <a:t>Accelon</a:t>
            </a:r>
            <a:endParaRPr/>
          </a:p>
        </p:txBody>
      </p:sp>
      <p:graphicFrame>
        <p:nvGraphicFramePr>
          <p:cNvPr id="84" name="Google Shape;84;p17"/>
          <p:cNvGraphicFramePr/>
          <p:nvPr/>
        </p:nvGraphicFramePr>
        <p:xfrm>
          <a:off x="369000" y="1253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{E4BFDFA2-6EEA-46B9-BF5E-552F98D86671}</a:tableStyleId>
              </a:tblPr>
              <a:tblGrid>
                <a:gridCol w="1746150"/>
                <a:gridCol w="2376075"/>
                <a:gridCol w="1032000"/>
                <a:gridCol w="1602050"/>
                <a:gridCol w="1649725"/>
              </a:tblGrid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版本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設計目的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標記語言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開發語言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優缺點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Accelon1(1999)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印順法師著作及大正藏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XML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C, Berkeley DB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客制化彈性差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rgbClr val="00FF00"/>
                          </a:solidFill>
                        </a:rPr>
                        <a:t>Accelon3(2004~)</a:t>
                      </a:r>
                      <a:endParaRPr sz="1600">
                        <a:solidFill>
                          <a:srgbClr val="00FF00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開放平台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XML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Pascal, ADB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速度快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Accelon 2017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Serverless 純 Web App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TEI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JS React COR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製作難度大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Accelon 2023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Mobile優先, PWA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Off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JS Svelte PTK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很難超過100MB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537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Accelon 2024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編輯預覽，巢注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Off+Pgd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JS Svelte PTK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solidFill>
                            <a:schemeClr val="dk1"/>
                          </a:solidFill>
                        </a:rPr>
                        <a:t>開發量大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Accelon3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意料之外的長壽：盡量不用微軟的「創新技術」，大</a:t>
            </a:r>
            <a:r>
              <a:rPr lang="en-GB" sz="1900"/>
              <a:t>企業</a:t>
            </a:r>
            <a:r>
              <a:rPr lang="en-GB" sz="1900"/>
              <a:t>內鬥文化。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900"/>
              <a:t>伴隨硬件升級：一億字以內，微秒級回應 (Intel Ultra 5 225H)。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900"/>
              <a:t>大量的第三方製作：對標記需要越少越好，容錯，漸近式添加。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900"/>
              <a:t>編譯語言的優勢：以跨平台便利性以高開發成本，換穩定、快速、節約。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900"/>
              <a:t>結論：2025 年還是值得學習，建立資料庫的觀念，做為下一步的基礎。</a:t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Accelon3 </a:t>
            </a:r>
            <a:r>
              <a:rPr lang="en-GB"/>
              <a:t>資料庫製作流程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環境準備： Windows , accelon3.exe , indexer.exe , EmEditor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輸入：標記好的 XML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輸出：adb 文件容器。含有內文、標記、索引、圖片。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Accelon3 讀取 adb 的用戶介面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學習時間：約 1~2 小時上手。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https://nissaya.cn/absle-lecture</a:t>
            </a:r>
            <a:r>
              <a:rPr lang="en-GB"/>
              <a:t> 慈航法師全集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https://shutonggui.cn/absle-lecture</a:t>
            </a:r>
            <a:r>
              <a:rPr lang="en-GB"/>
              <a:t> 大陸地區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相關文章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https://nissaya.cn/yap/index.html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2004 開放古籍平台的意義與實作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2008 Accelon, 一個開放的古籍平台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2012 電子佛學資料庫於行動上網時代的機遇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2017 Accelon 2017 開發後記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